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6_Kab_malang\Grafis_kab_mal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6_Kab_malang\Grafis_kab_malang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6_Kab_malang\Grafis_kab_malang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6_Kab_malang\Grafis_kab_malang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6_Kab_malang\Grafis_kab_malang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6_Kab_malang\Grafis_kab_malang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6_Kab_malang\Grafis_kab_malang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6_Kab_malang\Grafis_kab_malang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6_Kab_malang\Grafis_kab_malang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6_Kab_malang\Grafis_kab_mal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6_Kab_malang\Grafis_kab_mal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6_Kab_malang\Grafis_kab_malang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6_Kab_malang\Grafis_kab_malang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6_Kab_malang\Grafis_kab_malang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6_Kab_malang\Grafis_kab_malang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6_Kab_malang\Grafis_kab_malang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6_Kab_malang\Grafis_kab_malang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2019-02-08T20:05:21Z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